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6" r:id="rId9"/>
    <p:sldId id="268" r:id="rId10"/>
    <p:sldId id="269" r:id="rId11"/>
    <p:sldId id="270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61942-5ADF-4BCD-B126-9BDC5B4BF881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78F7D-770C-44EB-A638-8FAFB82BD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2667000" y="152400"/>
            <a:ext cx="3581400" cy="2667000"/>
          </a:xfrm>
          <a:prstGeom prst="leftRightArrow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Rose_Stock_by_Bre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7400" y="3276599"/>
            <a:ext cx="4648200" cy="3073809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381000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শিক্ষার্থীর পাঠঃ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25908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2362200"/>
            <a:ext cx="68580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যুক্তবর্ন গুলো ভেঙ্গে লিখ।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উদ্ভাবন-দ্ভা=দ+ভা  ।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আবিষ্কার-ষ্কা=ষ+কা ।</a:t>
            </a:r>
          </a:p>
          <a:p>
            <a:pPr algn="ctr"/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838200"/>
            <a:ext cx="6781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শব্দার্থ লিখ ঃ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57400" y="2438400"/>
            <a:ext cx="5715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মোবাইল- মুঠো ফোন ।</a:t>
            </a:r>
          </a:p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উদ্ভাবন—আবিষ্কার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1447800"/>
            <a:ext cx="6781800" cy="2590800"/>
          </a:xfrm>
          <a:prstGeom prst="rect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দলীয় কাজ ঃ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1295400" y="1676400"/>
            <a:ext cx="5562600" cy="4267200"/>
          </a:xfrm>
          <a:prstGeom prst="star5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733800" y="381000"/>
            <a:ext cx="2514600" cy="1524000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800600" y="2209800"/>
            <a:ext cx="381000" cy="457200"/>
          </a:xfrm>
          <a:prstGeom prst="downArrow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09800" y="3048000"/>
            <a:ext cx="6172200" cy="2895600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মোঃ ছালাম উদ্দিন ঠাকুর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প্রধান শিক্ষক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ছিলনী সরকারি প্রাথমিক বিদ্যালয়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ইটনা কিশোরগজ্ঞ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2133600" y="457200"/>
            <a:ext cx="4114800" cy="1676400"/>
          </a:xfrm>
          <a:prstGeom prst="plaque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000" dirty="0" smtClean="0"/>
              <a:t>পাঠের পরিচয়</a:t>
            </a:r>
            <a:endParaRPr lang="en-US" sz="2000" dirty="0"/>
          </a:p>
        </p:txBody>
      </p:sp>
      <p:sp>
        <p:nvSpPr>
          <p:cNvPr id="3" name="Flowchart: Preparation 2"/>
          <p:cNvSpPr/>
          <p:nvPr/>
        </p:nvSpPr>
        <p:spPr>
          <a:xfrm>
            <a:off x="1447800" y="2667000"/>
            <a:ext cx="5334000" cy="3048000"/>
          </a:xfrm>
          <a:prstGeom prst="flowChartPreparation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শ্রেনিঃ ৪র্থ  </a:t>
            </a:r>
          </a:p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বিষয়ঃ বাংলা</a:t>
            </a:r>
          </a:p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পাঠের শিরোনামঃ মোবাইল  ফোন</a:t>
            </a:r>
          </a:p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পাঠ্যাংশঃ আজকের দিনে-------১ কেজি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1447800" y="609600"/>
            <a:ext cx="5791200" cy="2133600"/>
          </a:xfrm>
          <a:prstGeom prst="leftRightArrow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শিখণফল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Plaque 2"/>
          <p:cNvSpPr/>
          <p:nvPr/>
        </p:nvSpPr>
        <p:spPr>
          <a:xfrm>
            <a:off x="990600" y="3505200"/>
            <a:ext cx="6781800" cy="3124200"/>
          </a:xfrm>
          <a:prstGeom prst="plaqu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১। প্রমিত ঊচ্চারণে পাঠ্যাংশ পড়তে পারবে ।</a:t>
            </a:r>
          </a:p>
          <a:p>
            <a:pPr algn="ctr"/>
            <a:r>
              <a:rPr lang="bn-BD" sz="2800" i="1" dirty="0" smtClean="0">
                <a:latin typeface="NikoshBAN" pitchFamily="2" charset="0"/>
                <a:cs typeface="NikoshBAN" pitchFamily="2" charset="0"/>
              </a:rPr>
              <a:t>২।শব্দের অর্থ বলতে ও লিখতে পারবে ।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৩। যুক্ত বর্ণ  ভেঙ্গে  লিখতে পারবে । 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৪।ছোট ছোট প্রশ্ন বলতে ও লিখতে পারবে 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5600" y="457200"/>
            <a:ext cx="3429000" cy="12954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আবেগ সৃষ্টি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Left-Right Arrow 2"/>
          <p:cNvSpPr/>
          <p:nvPr/>
        </p:nvSpPr>
        <p:spPr>
          <a:xfrm>
            <a:off x="1676400" y="2438400"/>
            <a:ext cx="6248400" cy="2895600"/>
          </a:xfrm>
          <a:prstGeom prst="leftRightArrow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ছড়া গানের মাধ্যমে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438400" y="1828800"/>
            <a:ext cx="4572000" cy="1981200"/>
          </a:xfrm>
          <a:prstGeom prst="ellipse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ঊপস্থাপণের ধাপ সমুহ ঃ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463" b="2181"/>
          <a:stretch>
            <a:fillRect/>
          </a:stretch>
        </p:blipFill>
        <p:spPr bwMode="auto">
          <a:xfrm>
            <a:off x="1219200" y="481013"/>
            <a:ext cx="7034213" cy="5767387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kia%206301%20mobile%20phone%2064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2675" y="900112"/>
            <a:ext cx="4438650" cy="5057775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066800"/>
            <a:ext cx="6248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শিক্ষকের আদর্শ পাঠ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2590800"/>
            <a:ext cx="701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পা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ঠ্যাংশটুকু শিক্ষার্থীদের পড়ে শুনাব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111</Words>
  <Application>Microsoft Office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B.Baria</dc:creator>
  <cp:lastModifiedBy>Pti B.Baria</cp:lastModifiedBy>
  <cp:revision>34</cp:revision>
  <dcterms:created xsi:type="dcterms:W3CDTF">2006-08-16T00:00:00Z</dcterms:created>
  <dcterms:modified xsi:type="dcterms:W3CDTF">2013-05-28T05:52:15Z</dcterms:modified>
</cp:coreProperties>
</file>